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80006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4"/>
  </p:normalViewPr>
  <p:slideViewPr>
    <p:cSldViewPr snapToGrid="0">
      <p:cViewPr varScale="1">
        <p:scale>
          <a:sx n="95" d="100"/>
          <a:sy n="9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122363"/>
            <a:ext cx="13500497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602038"/>
            <a:ext cx="135004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6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46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65125"/>
            <a:ext cx="3881393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65125"/>
            <a:ext cx="11419171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79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51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709738"/>
            <a:ext cx="1552557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4589464"/>
            <a:ext cx="1552557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38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825625"/>
            <a:ext cx="765028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825625"/>
            <a:ext cx="7650282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1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65126"/>
            <a:ext cx="1552557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681163"/>
            <a:ext cx="761512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505075"/>
            <a:ext cx="7615123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681163"/>
            <a:ext cx="76526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505075"/>
            <a:ext cx="7652626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85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77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6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987426"/>
            <a:ext cx="9112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461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457200"/>
            <a:ext cx="580568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987426"/>
            <a:ext cx="9112836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057400"/>
            <a:ext cx="58056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12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65126"/>
            <a:ext cx="155255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825625"/>
            <a:ext cx="155255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2AF5-0301-C14A-AA2F-47D1B7BDFDC0}" type="datetimeFigureOut">
              <a:rPr lang="de-DE" smtClean="0"/>
              <a:t>30.01.24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6356351"/>
            <a:ext cx="6075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6356351"/>
            <a:ext cx="40501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4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6.png"/><Relationship Id="rId39" Type="http://schemas.openxmlformats.org/officeDocument/2006/relationships/image" Target="../media/image40.png"/><Relationship Id="rId21" Type="http://schemas.openxmlformats.org/officeDocument/2006/relationships/image" Target="../media/image20.png"/><Relationship Id="rId34" Type="http://schemas.openxmlformats.org/officeDocument/2006/relationships/image" Target="../media/image34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9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1.png"/><Relationship Id="rId44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19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AD7F310C-319E-732B-2A78-72E74CF5FF22}"/>
              </a:ext>
            </a:extLst>
          </p:cNvPr>
          <p:cNvGrpSpPr/>
          <p:nvPr/>
        </p:nvGrpSpPr>
        <p:grpSpPr>
          <a:xfrm>
            <a:off x="2904332" y="0"/>
            <a:ext cx="12193481" cy="7200000"/>
            <a:chOff x="0" y="0"/>
            <a:chExt cx="12193481" cy="7200000"/>
          </a:xfrm>
        </p:grpSpPr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38A11AE2-6368-2EC3-865F-7A526CB6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420" y="0"/>
              <a:ext cx="1325713" cy="1440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89BA130C-B713-C99C-E319-D45B3FB8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8762" y="0"/>
              <a:ext cx="1136328" cy="1440000"/>
            </a:xfrm>
            <a:prstGeom prst="rect">
              <a:avLst/>
            </a:prstGeom>
          </p:spPr>
        </p:pic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99BD6951-7F44-2082-4313-256B5005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2826" y="0"/>
              <a:ext cx="1246569" cy="1440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87CE594F-4E66-4544-8D69-978D8E60B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355" y="0"/>
              <a:ext cx="1108671" cy="1440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2A727DA2-EA39-CA82-9475-AF8F4E3D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131" y="0"/>
              <a:ext cx="1246569" cy="1440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DC36618A-35D9-4435-7858-9B2F1971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1436" y="0"/>
              <a:ext cx="1298238" cy="1440000"/>
            </a:xfrm>
            <a:prstGeom prst="rect">
              <a:avLst/>
            </a:prstGeom>
          </p:spPr>
        </p:pic>
        <p:pic>
          <p:nvPicPr>
            <p:cNvPr id="217" name="Grafik 216">
              <a:extLst>
                <a:ext uri="{FF2B5EF4-FFF2-40B4-BE49-F238E27FC236}">
                  <a16:creationId xmlns:a16="http://schemas.microsoft.com/office/drawing/2014/main" id="{2514785F-3BEB-5B01-EFCA-94A2D9E9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03869" y="0"/>
              <a:ext cx="1325713" cy="1440000"/>
            </a:xfrm>
            <a:prstGeom prst="rect">
              <a:avLst/>
            </a:prstGeom>
          </p:spPr>
        </p:pic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AD9D87E1-FAFF-3108-C600-ED0FB605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07410" y="0"/>
              <a:ext cx="1315274" cy="1440000"/>
            </a:xfrm>
            <a:prstGeom prst="rect">
              <a:avLst/>
            </a:prstGeom>
          </p:spPr>
        </p:pic>
        <p:pic>
          <p:nvPicPr>
            <p:cNvPr id="221" name="Grafik 220">
              <a:extLst>
                <a:ext uri="{FF2B5EF4-FFF2-40B4-BE49-F238E27FC236}">
                  <a16:creationId xmlns:a16="http://schemas.microsoft.com/office/drawing/2014/main" id="{AE957441-2902-6178-8DEA-18E84B49A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08800" y="0"/>
              <a:ext cx="1184681" cy="1440000"/>
            </a:xfrm>
            <a:prstGeom prst="rect">
              <a:avLst/>
            </a:prstGeom>
          </p:spPr>
        </p:pic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2C82C48F-D0C5-1D01-FEB3-8B50B928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0" y="0"/>
              <a:ext cx="1204619" cy="1440000"/>
            </a:xfrm>
            <a:prstGeom prst="rect">
              <a:avLst/>
            </a:prstGeom>
          </p:spPr>
        </p:pic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9CB91EEA-5DD0-A6F9-1FFC-0313104D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5538" y="1440000"/>
              <a:ext cx="1322216" cy="1440000"/>
            </a:xfrm>
            <a:prstGeom prst="rect">
              <a:avLst/>
            </a:prstGeom>
          </p:spPr>
        </p:pic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29B0C8C2-2ED8-96DF-D9E8-A8078C17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021255" y="1440000"/>
              <a:ext cx="1127240" cy="1440000"/>
            </a:xfrm>
            <a:prstGeom prst="rect">
              <a:avLst/>
            </a:prstGeom>
          </p:spPr>
        </p:pic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C62C25FC-4186-B692-7209-0A0540F59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17743" y="1440000"/>
              <a:ext cx="1136327" cy="1440000"/>
            </a:xfrm>
            <a:prstGeom prst="rect">
              <a:avLst/>
            </a:prstGeom>
          </p:spPr>
        </p:pic>
        <p:pic>
          <p:nvPicPr>
            <p:cNvPr id="231" name="Grafik 230">
              <a:extLst>
                <a:ext uri="{FF2B5EF4-FFF2-40B4-BE49-F238E27FC236}">
                  <a16:creationId xmlns:a16="http://schemas.microsoft.com/office/drawing/2014/main" id="{558C538F-204C-4472-7906-EDD071183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07037" y="1440000"/>
              <a:ext cx="1305000" cy="1440000"/>
            </a:xfrm>
            <a:prstGeom prst="rect">
              <a:avLst/>
            </a:prstGeom>
          </p:spPr>
        </p:pic>
        <p:pic>
          <p:nvPicPr>
            <p:cNvPr id="233" name="Grafik 232">
              <a:extLst>
                <a:ext uri="{FF2B5EF4-FFF2-40B4-BE49-F238E27FC236}">
                  <a16:creationId xmlns:a16="http://schemas.microsoft.com/office/drawing/2014/main" id="{E674C5E3-EF5C-1353-F3AA-089B9E02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16808" y="1440000"/>
              <a:ext cx="1146728" cy="1440000"/>
            </a:xfrm>
            <a:prstGeom prst="rect">
              <a:avLst/>
            </a:prstGeom>
          </p:spPr>
        </p:pic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3B450D21-C56C-8C7E-6207-57838A9C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57152" y="1440000"/>
              <a:ext cx="1136327" cy="1440000"/>
            </a:xfrm>
            <a:prstGeom prst="rect">
              <a:avLst/>
            </a:prstGeom>
          </p:spPr>
        </p:pic>
        <p:pic>
          <p:nvPicPr>
            <p:cNvPr id="237" name="Grafik 236">
              <a:extLst>
                <a:ext uri="{FF2B5EF4-FFF2-40B4-BE49-F238E27FC236}">
                  <a16:creationId xmlns:a16="http://schemas.microsoft.com/office/drawing/2014/main" id="{15792A1B-045D-AFF7-4C63-97850514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7002" y="1440000"/>
              <a:ext cx="1127240" cy="1440000"/>
            </a:xfrm>
            <a:prstGeom prst="rect">
              <a:avLst/>
            </a:prstGeom>
          </p:spPr>
        </p:pic>
        <p:pic>
          <p:nvPicPr>
            <p:cNvPr id="239" name="Grafik 238">
              <a:extLst>
                <a:ext uri="{FF2B5EF4-FFF2-40B4-BE49-F238E27FC236}">
                  <a16:creationId xmlns:a16="http://schemas.microsoft.com/office/drawing/2014/main" id="{81E7FCE1-24D3-5885-22CF-EBC5A2AB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36980" y="1440000"/>
              <a:ext cx="1136327" cy="1440000"/>
            </a:xfrm>
            <a:prstGeom prst="rect">
              <a:avLst/>
            </a:prstGeom>
          </p:spPr>
        </p:pic>
        <p:pic>
          <p:nvPicPr>
            <p:cNvPr id="241" name="Grafik 240">
              <a:extLst>
                <a:ext uri="{FF2B5EF4-FFF2-40B4-BE49-F238E27FC236}">
                  <a16:creationId xmlns:a16="http://schemas.microsoft.com/office/drawing/2014/main" id="{3E2E842E-2B17-EC97-96E5-742CF1B4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597571" y="1440000"/>
              <a:ext cx="1116080" cy="1440000"/>
            </a:xfrm>
            <a:prstGeom prst="rect">
              <a:avLst/>
            </a:prstGeom>
          </p:spPr>
        </p:pic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D15F0EF8-9835-9327-8EAF-2268CA83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501" y="1440000"/>
              <a:ext cx="1160000" cy="1440000"/>
            </a:xfrm>
            <a:prstGeom prst="rect">
              <a:avLst/>
            </a:prstGeom>
          </p:spPr>
        </p:pic>
        <p:pic>
          <p:nvPicPr>
            <p:cNvPr id="284" name="Grafik 283">
              <a:extLst>
                <a:ext uri="{FF2B5EF4-FFF2-40B4-BE49-F238E27FC236}">
                  <a16:creationId xmlns:a16="http://schemas.microsoft.com/office/drawing/2014/main" id="{91E46A1C-959E-D1D1-C62A-BAC7DFFE7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579" y="2880000"/>
              <a:ext cx="1246567" cy="1440000"/>
            </a:xfrm>
            <a:prstGeom prst="rect">
              <a:avLst/>
            </a:prstGeom>
          </p:spPr>
        </p:pic>
        <p:pic>
          <p:nvPicPr>
            <p:cNvPr id="285" name="Grafik 284">
              <a:extLst>
                <a:ext uri="{FF2B5EF4-FFF2-40B4-BE49-F238E27FC236}">
                  <a16:creationId xmlns:a16="http://schemas.microsoft.com/office/drawing/2014/main" id="{5FCE54F0-674F-574F-3649-19435CCA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59556" y="2880000"/>
              <a:ext cx="1210435" cy="1440000"/>
            </a:xfrm>
            <a:prstGeom prst="rect">
              <a:avLst/>
            </a:prstGeom>
          </p:spPr>
        </p:pic>
        <p:pic>
          <p:nvPicPr>
            <p:cNvPr id="286" name="Grafik 285">
              <a:extLst>
                <a:ext uri="{FF2B5EF4-FFF2-40B4-BE49-F238E27FC236}">
                  <a16:creationId xmlns:a16="http://schemas.microsoft.com/office/drawing/2014/main" id="{C706A68B-DC9D-E53C-025F-15239ADB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64460" y="2880000"/>
              <a:ext cx="1028994" cy="1440000"/>
            </a:xfrm>
            <a:prstGeom prst="rect">
              <a:avLst/>
            </a:prstGeom>
          </p:spPr>
        </p:pic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93DB820-5D65-46C0-F7AA-A163A10B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82800" y="2880000"/>
              <a:ext cx="1089391" cy="1440000"/>
            </a:xfrm>
            <a:prstGeom prst="rect">
              <a:avLst/>
            </a:prstGeom>
          </p:spPr>
        </p:pic>
        <p:pic>
          <p:nvPicPr>
            <p:cNvPr id="288" name="Grafik 287">
              <a:extLst>
                <a:ext uri="{FF2B5EF4-FFF2-40B4-BE49-F238E27FC236}">
                  <a16:creationId xmlns:a16="http://schemas.microsoft.com/office/drawing/2014/main" id="{A661B557-4575-A7BB-5169-978E7B80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361537" y="2880000"/>
              <a:ext cx="1108673" cy="1440000"/>
            </a:xfrm>
            <a:prstGeom prst="rect">
              <a:avLst/>
            </a:prstGeom>
          </p:spPr>
        </p:pic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5542B111-B4DB-7DDF-B1B3-DC0ED85C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487882" y="2880000"/>
              <a:ext cx="1361096" cy="1440000"/>
            </a:xfrm>
            <a:prstGeom prst="rect">
              <a:avLst/>
            </a:prstGeom>
          </p:spPr>
        </p:pic>
        <p:pic>
          <p:nvPicPr>
            <p:cNvPr id="290" name="Grafik 289">
              <a:extLst>
                <a:ext uri="{FF2B5EF4-FFF2-40B4-BE49-F238E27FC236}">
                  <a16:creationId xmlns:a16="http://schemas.microsoft.com/office/drawing/2014/main" id="{70884BD2-81B2-EA31-E6C6-E5CA2F2E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895250" y="2880000"/>
              <a:ext cx="1288226" cy="1440000"/>
            </a:xfrm>
            <a:prstGeom prst="rect">
              <a:avLst/>
            </a:prstGeom>
          </p:spPr>
        </p:pic>
        <p:pic>
          <p:nvPicPr>
            <p:cNvPr id="291" name="Grafik 290">
              <a:extLst>
                <a:ext uri="{FF2B5EF4-FFF2-40B4-BE49-F238E27FC236}">
                  <a16:creationId xmlns:a16="http://schemas.microsoft.com/office/drawing/2014/main" id="{F6E3227D-E027-71B2-4BA8-A4F0FCCFD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172822" y="2880000"/>
              <a:ext cx="1325714" cy="1440000"/>
            </a:xfrm>
            <a:prstGeom prst="rect">
              <a:avLst/>
            </a:prstGeom>
          </p:spPr>
        </p:pic>
        <p:pic>
          <p:nvPicPr>
            <p:cNvPr id="292" name="Grafik 291">
              <a:extLst>
                <a:ext uri="{FF2B5EF4-FFF2-40B4-BE49-F238E27FC236}">
                  <a16:creationId xmlns:a16="http://schemas.microsoft.com/office/drawing/2014/main" id="{92697CED-2AD5-D771-BFD0-35B264DC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619223" y="2880000"/>
              <a:ext cx="1275114" cy="1440000"/>
            </a:xfrm>
            <a:prstGeom prst="rect">
              <a:avLst/>
            </a:prstGeom>
          </p:spPr>
        </p:pic>
        <p:pic>
          <p:nvPicPr>
            <p:cNvPr id="293" name="Grafik 292">
              <a:extLst>
                <a:ext uri="{FF2B5EF4-FFF2-40B4-BE49-F238E27FC236}">
                  <a16:creationId xmlns:a16="http://schemas.microsoft.com/office/drawing/2014/main" id="{31E16928-B5B5-5251-537A-1F6D26BE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838322" y="2880000"/>
              <a:ext cx="1353678" cy="1440000"/>
            </a:xfrm>
            <a:prstGeom prst="rect">
              <a:avLst/>
            </a:prstGeom>
          </p:spPr>
        </p:pic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DE6C2FAB-927A-389B-F9CB-EB71D4E2A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40226" y="4320000"/>
              <a:ext cx="1301611" cy="1440000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7ABF98BC-5ABE-41BD-F1EE-5D81242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864021" y="4320000"/>
              <a:ext cx="1301611" cy="1440000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9818361E-4698-910D-7647-584A27A29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0" y="4320000"/>
              <a:ext cx="1170841" cy="1440000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820DC215-CB90-1D61-9B46-1F3A73C18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335106" y="4320000"/>
              <a:ext cx="1325714" cy="1440000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218F8E73-3B50-09C6-51E9-C8A70B071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7087816" y="4320000"/>
              <a:ext cx="1325106" cy="1440000"/>
            </a:xfrm>
            <a:prstGeom prst="rect">
              <a:avLst/>
            </a:prstGeom>
          </p:spPr>
        </p:pic>
        <p:pic>
          <p:nvPicPr>
            <p:cNvPr id="319" name="Grafik 318">
              <a:extLst>
                <a:ext uri="{FF2B5EF4-FFF2-40B4-BE49-F238E27FC236}">
                  <a16:creationId xmlns:a16="http://schemas.microsoft.com/office/drawing/2014/main" id="{298AC10A-875E-E2BF-9DE4-083A16A73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830904" y="4320000"/>
              <a:ext cx="1361096" cy="1440000"/>
            </a:xfrm>
            <a:prstGeom prst="rect">
              <a:avLst/>
            </a:prstGeom>
          </p:spPr>
        </p:pic>
        <p:pic>
          <p:nvPicPr>
            <p:cNvPr id="320" name="Grafik 319">
              <a:extLst>
                <a:ext uri="{FF2B5EF4-FFF2-40B4-BE49-F238E27FC236}">
                  <a16:creationId xmlns:a16="http://schemas.microsoft.com/office/drawing/2014/main" id="{2EB4E095-E217-479D-8D79-99163C1C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264885" y="4320000"/>
              <a:ext cx="1259095" cy="1440000"/>
            </a:xfrm>
            <a:prstGeom prst="rect">
              <a:avLst/>
            </a:prstGeom>
          </p:spPr>
        </p:pic>
        <p:pic>
          <p:nvPicPr>
            <p:cNvPr id="321" name="Grafik 320">
              <a:extLst>
                <a:ext uri="{FF2B5EF4-FFF2-40B4-BE49-F238E27FC236}">
                  <a16:creationId xmlns:a16="http://schemas.microsoft.com/office/drawing/2014/main" id="{39800949-B4E3-DA68-A783-10872C2A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583004" y="4320000"/>
              <a:ext cx="1325714" cy="1440000"/>
            </a:xfrm>
            <a:prstGeom prst="rect">
              <a:avLst/>
            </a:prstGeom>
          </p:spPr>
        </p:pic>
        <p:pic>
          <p:nvPicPr>
            <p:cNvPr id="322" name="Grafik 321">
              <a:extLst>
                <a:ext uri="{FF2B5EF4-FFF2-40B4-BE49-F238E27FC236}">
                  <a16:creationId xmlns:a16="http://schemas.microsoft.com/office/drawing/2014/main" id="{CBBE1380-0A96-4E06-DA66-5503625FB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3446164" y="4320000"/>
              <a:ext cx="1271878" cy="1440000"/>
            </a:xfrm>
            <a:prstGeom prst="rect">
              <a:avLst/>
            </a:prstGeom>
          </p:spPr>
        </p:pic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F08014DD-5783-DEB2-DC16-129295292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093025" y="4320000"/>
              <a:ext cx="1249676" cy="1440000"/>
            </a:xfrm>
            <a:prstGeom prst="rect">
              <a:avLst/>
            </a:prstGeom>
          </p:spPr>
        </p:pic>
        <p:pic>
          <p:nvPicPr>
            <p:cNvPr id="324" name="Grafik 323">
              <a:extLst>
                <a:ext uri="{FF2B5EF4-FFF2-40B4-BE49-F238E27FC236}">
                  <a16:creationId xmlns:a16="http://schemas.microsoft.com/office/drawing/2014/main" id="{D58CF83A-6CAE-2EB1-86BD-E27844D1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0" y="5760000"/>
              <a:ext cx="1091765" cy="1440000"/>
            </a:xfrm>
            <a:prstGeom prst="rect">
              <a:avLst/>
            </a:prstGeom>
          </p:spPr>
        </p:pic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9CA24D38-189F-FD4A-573D-17A62DD9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503320" y="5760000"/>
              <a:ext cx="1288226" cy="1440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A94285F7-5C6D-467B-855C-4ED1242A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351713" y="5760000"/>
              <a:ext cx="1200000" cy="1440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2F12DB35-6BB0-07E3-494A-733EFA91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8255695" y="5760000"/>
              <a:ext cx="1310818" cy="1440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1491E6CC-A05C-EC85-7077-AA9665CC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9518120" y="5760000"/>
              <a:ext cx="1353678" cy="1440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50C0771B-FBDE-B934-2128-2BF693E8A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743153" y="5760000"/>
              <a:ext cx="1301611" cy="1440000"/>
            </a:xfrm>
            <a:prstGeom prst="rect">
              <a:avLst/>
            </a:prstGeom>
          </p:spPr>
        </p:pic>
        <p:pic>
          <p:nvPicPr>
            <p:cNvPr id="330" name="Grafik 329">
              <a:extLst>
                <a:ext uri="{FF2B5EF4-FFF2-40B4-BE49-F238E27FC236}">
                  <a16:creationId xmlns:a16="http://schemas.microsoft.com/office/drawing/2014/main" id="{8A3C68C3-5FEB-5EEF-313C-77D68230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996371" y="5760000"/>
              <a:ext cx="1307717" cy="1440000"/>
            </a:xfrm>
            <a:prstGeom prst="rect">
              <a:avLst/>
            </a:prstGeom>
          </p:spPr>
        </p:pic>
        <p:pic>
          <p:nvPicPr>
            <p:cNvPr id="331" name="Grafik 330">
              <a:extLst>
                <a:ext uri="{FF2B5EF4-FFF2-40B4-BE49-F238E27FC236}">
                  <a16:creationId xmlns:a16="http://schemas.microsoft.com/office/drawing/2014/main" id="{D97EB119-19B2-224B-BD74-8D580002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165820" y="5760000"/>
              <a:ext cx="1234286" cy="1440000"/>
            </a:xfrm>
            <a:prstGeom prst="rect">
              <a:avLst/>
            </a:prstGeom>
          </p:spPr>
        </p:pic>
        <p:pic>
          <p:nvPicPr>
            <p:cNvPr id="332" name="Grafik 331">
              <a:extLst>
                <a:ext uri="{FF2B5EF4-FFF2-40B4-BE49-F238E27FC236}">
                  <a16:creationId xmlns:a16="http://schemas.microsoft.com/office/drawing/2014/main" id="{2C0A97FC-27FE-0FE8-B273-A4B16A12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0823405" y="5760000"/>
              <a:ext cx="1368595" cy="1440000"/>
            </a:xfrm>
            <a:prstGeom prst="rect">
              <a:avLst/>
            </a:prstGeom>
          </p:spPr>
        </p:pic>
        <p:pic>
          <p:nvPicPr>
            <p:cNvPr id="333" name="Grafik 332">
              <a:extLst>
                <a:ext uri="{FF2B5EF4-FFF2-40B4-BE49-F238E27FC236}">
                  <a16:creationId xmlns:a16="http://schemas.microsoft.com/office/drawing/2014/main" id="{07D6F7D0-5D04-9AE4-70BB-D0DD76D6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043372" y="5760000"/>
              <a:ext cx="117084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3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E07C1-0F9A-3790-6824-146C92BC3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E0E0478-821B-475C-7F91-D6623A3B8303}"/>
              </a:ext>
            </a:extLst>
          </p:cNvPr>
          <p:cNvGrpSpPr/>
          <p:nvPr/>
        </p:nvGrpSpPr>
        <p:grpSpPr>
          <a:xfrm>
            <a:off x="1140514" y="446084"/>
            <a:ext cx="15468257" cy="5760000"/>
            <a:chOff x="1140514" y="446084"/>
            <a:chExt cx="15468257" cy="5760000"/>
          </a:xfrm>
        </p:grpSpPr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46EA3F59-5C6A-3DF1-5795-BBBB859C1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5381" y="3326084"/>
              <a:ext cx="1325713" cy="1440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9C1C681A-8B79-4BDB-46EE-355E68E41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8978" y="3326084"/>
              <a:ext cx="1136328" cy="1440000"/>
            </a:xfrm>
            <a:prstGeom prst="rect">
              <a:avLst/>
            </a:prstGeom>
          </p:spPr>
        </p:pic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4FC2D667-4962-2947-718D-7B4221B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991" y="3326084"/>
              <a:ext cx="1246569" cy="1440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28D306E7-D1B2-7A79-522C-FE113F70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3622" y="3326084"/>
              <a:ext cx="1108671" cy="1440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5283A030-2253-24A4-B4F8-4031D67C1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5245" y="3326084"/>
              <a:ext cx="1246569" cy="1440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06AC1EC6-C5C4-2702-DAAE-1358FAC5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8499" y="3326084"/>
              <a:ext cx="1298238" cy="1440000"/>
            </a:xfrm>
            <a:prstGeom prst="rect">
              <a:avLst/>
            </a:prstGeom>
          </p:spPr>
        </p:pic>
        <p:pic>
          <p:nvPicPr>
            <p:cNvPr id="217" name="Grafik 216">
              <a:extLst>
                <a:ext uri="{FF2B5EF4-FFF2-40B4-BE49-F238E27FC236}">
                  <a16:creationId xmlns:a16="http://schemas.microsoft.com/office/drawing/2014/main" id="{57DC181F-924F-8CBD-1C90-D728E758A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17779" y="3326084"/>
              <a:ext cx="1325713" cy="1440000"/>
            </a:xfrm>
            <a:prstGeom prst="rect">
              <a:avLst/>
            </a:prstGeom>
          </p:spPr>
        </p:pic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435F587B-EBE2-B913-2799-99A050295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63422" y="3326084"/>
              <a:ext cx="1315274" cy="1440000"/>
            </a:xfrm>
            <a:prstGeom prst="rect">
              <a:avLst/>
            </a:prstGeom>
          </p:spPr>
        </p:pic>
        <p:pic>
          <p:nvPicPr>
            <p:cNvPr id="221" name="Grafik 220">
              <a:extLst>
                <a:ext uri="{FF2B5EF4-FFF2-40B4-BE49-F238E27FC236}">
                  <a16:creationId xmlns:a16="http://schemas.microsoft.com/office/drawing/2014/main" id="{5F33BB1F-251A-3FCC-0F07-9F139BF76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900177" y="3326084"/>
              <a:ext cx="1184681" cy="1440000"/>
            </a:xfrm>
            <a:prstGeom prst="rect">
              <a:avLst/>
            </a:prstGeom>
          </p:spPr>
        </p:pic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74276916-A598-FD01-A6F6-097BA2E88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2318" y="3326084"/>
              <a:ext cx="1204619" cy="1440000"/>
            </a:xfrm>
            <a:prstGeom prst="rect">
              <a:avLst/>
            </a:prstGeom>
          </p:spPr>
        </p:pic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F7FC7806-1A24-F42F-6267-8F894582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95624" y="4766084"/>
              <a:ext cx="1322216" cy="1440000"/>
            </a:xfrm>
            <a:prstGeom prst="rect">
              <a:avLst/>
            </a:prstGeom>
          </p:spPr>
        </p:pic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773111E6-1F2B-95DF-4B04-998A45D7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946211" y="4766084"/>
              <a:ext cx="1127240" cy="1440000"/>
            </a:xfrm>
            <a:prstGeom prst="rect">
              <a:avLst/>
            </a:prstGeom>
          </p:spPr>
        </p:pic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84F15616-6F8C-88BE-AE8B-78306051F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48609" y="4766084"/>
              <a:ext cx="1136327" cy="1440000"/>
            </a:xfrm>
            <a:prstGeom prst="rect">
              <a:avLst/>
            </a:prstGeom>
          </p:spPr>
        </p:pic>
        <p:pic>
          <p:nvPicPr>
            <p:cNvPr id="231" name="Grafik 230">
              <a:extLst>
                <a:ext uri="{FF2B5EF4-FFF2-40B4-BE49-F238E27FC236}">
                  <a16:creationId xmlns:a16="http://schemas.microsoft.com/office/drawing/2014/main" id="{3ACB6CFE-7E80-42D9-06F4-B06C146C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62253" y="4766084"/>
              <a:ext cx="1305000" cy="1440000"/>
            </a:xfrm>
            <a:prstGeom prst="rect">
              <a:avLst/>
            </a:prstGeom>
          </p:spPr>
        </p:pic>
        <p:pic>
          <p:nvPicPr>
            <p:cNvPr id="233" name="Grafik 232">
              <a:extLst>
                <a:ext uri="{FF2B5EF4-FFF2-40B4-BE49-F238E27FC236}">
                  <a16:creationId xmlns:a16="http://schemas.microsoft.com/office/drawing/2014/main" id="{4D58A112-A8EF-9395-5B81-5755FA8B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87154" y="4766084"/>
              <a:ext cx="1146728" cy="1440000"/>
            </a:xfrm>
            <a:prstGeom prst="rect">
              <a:avLst/>
            </a:prstGeom>
          </p:spPr>
        </p:pic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0A79C548-164C-D121-C075-BCAC0BFE4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57758" y="4766084"/>
              <a:ext cx="1136327" cy="1440000"/>
            </a:xfrm>
            <a:prstGeom prst="rect">
              <a:avLst/>
            </a:prstGeom>
          </p:spPr>
        </p:pic>
        <p:pic>
          <p:nvPicPr>
            <p:cNvPr id="237" name="Grafik 236">
              <a:extLst>
                <a:ext uri="{FF2B5EF4-FFF2-40B4-BE49-F238E27FC236}">
                  <a16:creationId xmlns:a16="http://schemas.microsoft.com/office/drawing/2014/main" id="{15D1C381-E38B-1DCD-4F0D-795C0F7E2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92998" y="4766084"/>
              <a:ext cx="1127240" cy="1440000"/>
            </a:xfrm>
            <a:prstGeom prst="rect">
              <a:avLst/>
            </a:prstGeom>
          </p:spPr>
        </p:pic>
        <p:pic>
          <p:nvPicPr>
            <p:cNvPr id="239" name="Grafik 238">
              <a:extLst>
                <a:ext uri="{FF2B5EF4-FFF2-40B4-BE49-F238E27FC236}">
                  <a16:creationId xmlns:a16="http://schemas.microsoft.com/office/drawing/2014/main" id="{DEC043DA-DE68-FCEA-3BA8-93568C34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22456" y="4766084"/>
              <a:ext cx="1136327" cy="1440000"/>
            </a:xfrm>
            <a:prstGeom prst="rect">
              <a:avLst/>
            </a:prstGeom>
          </p:spPr>
        </p:pic>
        <p:pic>
          <p:nvPicPr>
            <p:cNvPr id="241" name="Grafik 240">
              <a:extLst>
                <a:ext uri="{FF2B5EF4-FFF2-40B4-BE49-F238E27FC236}">
                  <a16:creationId xmlns:a16="http://schemas.microsoft.com/office/drawing/2014/main" id="{CDA0B8B8-1157-2E81-94F3-DA1386E63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013307" y="4766084"/>
              <a:ext cx="1116080" cy="1440000"/>
            </a:xfrm>
            <a:prstGeom prst="rect">
              <a:avLst/>
            </a:prstGeom>
          </p:spPr>
        </p:pic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C35F4E14-9FD3-5C2A-F7A8-EEC337C2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04627" y="4766084"/>
              <a:ext cx="1160000" cy="1440000"/>
            </a:xfrm>
            <a:prstGeom prst="rect">
              <a:avLst/>
            </a:prstGeom>
          </p:spPr>
        </p:pic>
        <p:pic>
          <p:nvPicPr>
            <p:cNvPr id="285" name="Grafik 284">
              <a:extLst>
                <a:ext uri="{FF2B5EF4-FFF2-40B4-BE49-F238E27FC236}">
                  <a16:creationId xmlns:a16="http://schemas.microsoft.com/office/drawing/2014/main" id="{AD6F8562-8937-55B7-1C92-5C337F84B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141543" y="3326084"/>
              <a:ext cx="1210435" cy="1440000"/>
            </a:xfrm>
            <a:prstGeom prst="rect">
              <a:avLst/>
            </a:prstGeom>
          </p:spPr>
        </p:pic>
        <p:pic>
          <p:nvPicPr>
            <p:cNvPr id="286" name="Grafik 285">
              <a:extLst>
                <a:ext uri="{FF2B5EF4-FFF2-40B4-BE49-F238E27FC236}">
                  <a16:creationId xmlns:a16="http://schemas.microsoft.com/office/drawing/2014/main" id="{DA632C1E-02C2-301E-AFC3-3B033B2C2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5438865" y="4766084"/>
              <a:ext cx="1028994" cy="1440000"/>
            </a:xfrm>
            <a:prstGeom prst="rect">
              <a:avLst/>
            </a:prstGeom>
          </p:spPr>
        </p:pic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724F4C93-6677-3281-F25E-04723C618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408667" y="3326084"/>
              <a:ext cx="1089391" cy="1440000"/>
            </a:xfrm>
            <a:prstGeom prst="rect">
              <a:avLst/>
            </a:prstGeom>
          </p:spPr>
        </p:pic>
        <p:pic>
          <p:nvPicPr>
            <p:cNvPr id="288" name="Grafik 287">
              <a:extLst>
                <a:ext uri="{FF2B5EF4-FFF2-40B4-BE49-F238E27FC236}">
                  <a16:creationId xmlns:a16="http://schemas.microsoft.com/office/drawing/2014/main" id="{5DE6CB07-E2F2-B55A-C664-F79FFE74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4201822" y="4766084"/>
              <a:ext cx="1108673" cy="1440000"/>
            </a:xfrm>
            <a:prstGeom prst="rect">
              <a:avLst/>
            </a:prstGeom>
          </p:spPr>
        </p:pic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4A852640-2216-FE4C-FD9D-306884F0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939458" y="446084"/>
              <a:ext cx="1361096" cy="1440000"/>
            </a:xfrm>
            <a:prstGeom prst="rect">
              <a:avLst/>
            </a:prstGeom>
          </p:spPr>
        </p:pic>
        <p:pic>
          <p:nvPicPr>
            <p:cNvPr id="290" name="Grafik 289">
              <a:extLst>
                <a:ext uri="{FF2B5EF4-FFF2-40B4-BE49-F238E27FC236}">
                  <a16:creationId xmlns:a16="http://schemas.microsoft.com/office/drawing/2014/main" id="{6BE4C2D0-501D-605D-597B-ED60A6D17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358156" y="446084"/>
              <a:ext cx="1288226" cy="1440000"/>
            </a:xfrm>
            <a:prstGeom prst="rect">
              <a:avLst/>
            </a:prstGeom>
          </p:spPr>
        </p:pic>
        <p:pic>
          <p:nvPicPr>
            <p:cNvPr id="291" name="Grafik 290">
              <a:extLst>
                <a:ext uri="{FF2B5EF4-FFF2-40B4-BE49-F238E27FC236}">
                  <a16:creationId xmlns:a16="http://schemas.microsoft.com/office/drawing/2014/main" id="{695361D7-25F6-3CE6-8660-20242157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630063" y="446084"/>
              <a:ext cx="1325714" cy="1440000"/>
            </a:xfrm>
            <a:prstGeom prst="rect">
              <a:avLst/>
            </a:prstGeom>
          </p:spPr>
        </p:pic>
        <p:pic>
          <p:nvPicPr>
            <p:cNvPr id="292" name="Grafik 291">
              <a:extLst>
                <a:ext uri="{FF2B5EF4-FFF2-40B4-BE49-F238E27FC236}">
                  <a16:creationId xmlns:a16="http://schemas.microsoft.com/office/drawing/2014/main" id="{7C2BC8BB-60A0-350B-FC85-928097980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99361" y="446084"/>
              <a:ext cx="1275114" cy="1440000"/>
            </a:xfrm>
            <a:prstGeom prst="rect">
              <a:avLst/>
            </a:prstGeom>
          </p:spPr>
        </p:pic>
        <p:pic>
          <p:nvPicPr>
            <p:cNvPr id="293" name="Grafik 292">
              <a:extLst>
                <a:ext uri="{FF2B5EF4-FFF2-40B4-BE49-F238E27FC236}">
                  <a16:creationId xmlns:a16="http://schemas.microsoft.com/office/drawing/2014/main" id="{C1D31B6B-AC3D-5EF2-1A03-E482783B7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1284235" y="446084"/>
              <a:ext cx="1353678" cy="1440000"/>
            </a:xfrm>
            <a:prstGeom prst="rect">
              <a:avLst/>
            </a:prstGeom>
          </p:spPr>
        </p:pic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0912A7D7-8968-1316-B109-B2A251F8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81993" y="1886084"/>
              <a:ext cx="1301611" cy="1440000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9BB97F00-A1D4-A682-6870-2EAFF94EB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7491428" y="1886084"/>
              <a:ext cx="1301611" cy="1440000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E7664FA7-61BA-BDEE-B9C8-88128E71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199207" y="1886084"/>
              <a:ext cx="1170841" cy="1440000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4F2590BA-85C3-1AC7-7163-C4608819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900452" y="1886084"/>
              <a:ext cx="1325714" cy="1440000"/>
            </a:xfrm>
            <a:prstGeom prst="rect">
              <a:avLst/>
            </a:prstGeom>
          </p:spPr>
        </p:pic>
        <p:pic>
          <p:nvPicPr>
            <p:cNvPr id="319" name="Grafik 318">
              <a:extLst>
                <a:ext uri="{FF2B5EF4-FFF2-40B4-BE49-F238E27FC236}">
                  <a16:creationId xmlns:a16="http://schemas.microsoft.com/office/drawing/2014/main" id="{35AA2AB2-8AE2-0193-09F6-1E6BB171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567528" y="1886084"/>
              <a:ext cx="1361096" cy="1440000"/>
            </a:xfrm>
            <a:prstGeom prst="rect">
              <a:avLst/>
            </a:prstGeom>
          </p:spPr>
        </p:pic>
        <p:pic>
          <p:nvPicPr>
            <p:cNvPr id="320" name="Grafik 319">
              <a:extLst>
                <a:ext uri="{FF2B5EF4-FFF2-40B4-BE49-F238E27FC236}">
                  <a16:creationId xmlns:a16="http://schemas.microsoft.com/office/drawing/2014/main" id="{09699230-E0C6-3871-CB77-522C13AD1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635372" y="1886084"/>
              <a:ext cx="1259095" cy="1440000"/>
            </a:xfrm>
            <a:prstGeom prst="rect">
              <a:avLst/>
            </a:prstGeom>
          </p:spPr>
        </p:pic>
        <p:pic>
          <p:nvPicPr>
            <p:cNvPr id="321" name="Grafik 320">
              <a:extLst>
                <a:ext uri="{FF2B5EF4-FFF2-40B4-BE49-F238E27FC236}">
                  <a16:creationId xmlns:a16="http://schemas.microsoft.com/office/drawing/2014/main" id="{105551B1-582C-31B9-1A3A-C7A7C3E6E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1233990" y="1886084"/>
              <a:ext cx="1325714" cy="1440000"/>
            </a:xfrm>
            <a:prstGeom prst="rect">
              <a:avLst/>
            </a:prstGeom>
          </p:spPr>
        </p:pic>
        <p:pic>
          <p:nvPicPr>
            <p:cNvPr id="322" name="Grafik 321">
              <a:extLst>
                <a:ext uri="{FF2B5EF4-FFF2-40B4-BE49-F238E27FC236}">
                  <a16:creationId xmlns:a16="http://schemas.microsoft.com/office/drawing/2014/main" id="{21A522AC-154D-6C4D-FF61-6B9ACD1A8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902291" y="1886084"/>
              <a:ext cx="1271878" cy="1440000"/>
            </a:xfrm>
            <a:prstGeom prst="rect">
              <a:avLst/>
            </a:prstGeom>
          </p:spPr>
        </p:pic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0CEC3AED-C91D-DC30-153F-FA18C4CB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377872" y="1886084"/>
              <a:ext cx="1249676" cy="1440000"/>
            </a:xfrm>
            <a:prstGeom prst="rect">
              <a:avLst/>
            </a:prstGeom>
          </p:spPr>
        </p:pic>
        <p:pic>
          <p:nvPicPr>
            <p:cNvPr id="324" name="Grafik 323">
              <a:extLst>
                <a:ext uri="{FF2B5EF4-FFF2-40B4-BE49-F238E27FC236}">
                  <a16:creationId xmlns:a16="http://schemas.microsoft.com/office/drawing/2014/main" id="{01CFEB71-03DF-6EF1-4B52-69E91AA52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800863" y="1886084"/>
              <a:ext cx="1091765" cy="1440000"/>
            </a:xfrm>
            <a:prstGeom prst="rect">
              <a:avLst/>
            </a:prstGeom>
          </p:spPr>
        </p:pic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69E102E6-B7FB-6A38-29EB-2F40B0DA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140514" y="446084"/>
              <a:ext cx="1288226" cy="1440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A43EE4EA-1AE3-3794-0EBD-5B3C690D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3697713" y="446084"/>
              <a:ext cx="1200000" cy="1440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EF261426-1609-7F94-5992-40950064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5297953" y="1886084"/>
              <a:ext cx="1310818" cy="1440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072021C7-2E38-A449-33A2-9D3CEED8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3936448" y="1886084"/>
              <a:ext cx="1353678" cy="1440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FC76C83B-C30E-09A4-B4DC-BD4CBC1BC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412421" y="446084"/>
              <a:ext cx="1301611" cy="1440000"/>
            </a:xfrm>
            <a:prstGeom prst="rect">
              <a:avLst/>
            </a:prstGeom>
          </p:spPr>
        </p:pic>
        <p:pic>
          <p:nvPicPr>
            <p:cNvPr id="330" name="Grafik 329">
              <a:extLst>
                <a:ext uri="{FF2B5EF4-FFF2-40B4-BE49-F238E27FC236}">
                  <a16:creationId xmlns:a16="http://schemas.microsoft.com/office/drawing/2014/main" id="{E4EA7463-841B-427E-0150-3147EF9D9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5128392" y="446084"/>
              <a:ext cx="1307717" cy="1440000"/>
            </a:xfrm>
            <a:prstGeom prst="rect">
              <a:avLst/>
            </a:prstGeom>
          </p:spPr>
        </p:pic>
        <p:pic>
          <p:nvPicPr>
            <p:cNvPr id="331" name="Grafik 330">
              <a:extLst>
                <a:ext uri="{FF2B5EF4-FFF2-40B4-BE49-F238E27FC236}">
                  <a16:creationId xmlns:a16="http://schemas.microsoft.com/office/drawing/2014/main" id="{A591C352-1CB9-0643-11BD-BC963D35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4881394" y="446084"/>
              <a:ext cx="1234286" cy="1440000"/>
            </a:xfrm>
            <a:prstGeom prst="rect">
              <a:avLst/>
            </a:prstGeom>
          </p:spPr>
        </p:pic>
        <p:pic>
          <p:nvPicPr>
            <p:cNvPr id="332" name="Grafik 331">
              <a:extLst>
                <a:ext uri="{FF2B5EF4-FFF2-40B4-BE49-F238E27FC236}">
                  <a16:creationId xmlns:a16="http://schemas.microsoft.com/office/drawing/2014/main" id="{9883A561-0F59-DB7F-F3DC-4DA3A1A02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3776116" y="446084"/>
              <a:ext cx="1368595" cy="1440000"/>
            </a:xfrm>
            <a:prstGeom prst="rect">
              <a:avLst/>
            </a:prstGeom>
          </p:spPr>
        </p:pic>
        <p:pic>
          <p:nvPicPr>
            <p:cNvPr id="333" name="Grafik 332">
              <a:extLst>
                <a:ext uri="{FF2B5EF4-FFF2-40B4-BE49-F238E27FC236}">
                  <a16:creationId xmlns:a16="http://schemas.microsoft.com/office/drawing/2014/main" id="{1D88CBB6-DEE7-EFDE-391B-F349EDDB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2621594" y="446084"/>
              <a:ext cx="117084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66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0</Words>
  <Application>Microsoft Macintosh PowerPoint</Application>
  <PresentationFormat>Benutzerdefiniert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2013 – 2022-Design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Prof. Dr. Manuel Bohn</cp:lastModifiedBy>
  <cp:revision>2</cp:revision>
  <dcterms:created xsi:type="dcterms:W3CDTF">2024-01-16T13:31:00Z</dcterms:created>
  <dcterms:modified xsi:type="dcterms:W3CDTF">2024-01-30T14:01:43Z</dcterms:modified>
</cp:coreProperties>
</file>